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28596" y="2000240"/>
            <a:ext cx="842965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        </a:t>
            </a:r>
            <a:r>
              <a:rPr lang="zh-CN" altLang="en-US" sz="2800" b="1" dirty="0" smtClean="0"/>
              <a:t>关于</a:t>
            </a:r>
            <a:r>
              <a:rPr lang="zh-CN" altLang="en-US" sz="2800" b="1" dirty="0" smtClean="0"/>
              <a:t>开展</a:t>
            </a:r>
            <a:r>
              <a:rPr lang="en-US" sz="2800" b="1" dirty="0" smtClean="0"/>
              <a:t>2019</a:t>
            </a:r>
            <a:r>
              <a:rPr lang="zh-CN" altLang="en-US" sz="2800" b="1" dirty="0" smtClean="0"/>
              <a:t>年</a:t>
            </a:r>
            <a:r>
              <a:rPr lang="zh-CN" altLang="en-US" sz="2800" b="1" dirty="0" smtClean="0"/>
              <a:t>“世界艾滋病日”活动的</a:t>
            </a:r>
            <a:r>
              <a:rPr lang="zh-CN" altLang="en-US" sz="2800" b="1" dirty="0" smtClean="0"/>
              <a:t>通知</a:t>
            </a:r>
            <a:endParaRPr lang="en-US" altLang="zh-CN" sz="2800" b="1" dirty="0" smtClean="0"/>
          </a:p>
          <a:p>
            <a:endParaRPr lang="zh-CN" altLang="en-US" sz="2800" b="1" dirty="0" smtClean="0"/>
          </a:p>
          <a:p>
            <a:r>
              <a:rPr lang="en-US" sz="2400" b="1" dirty="0" smtClean="0"/>
              <a:t>          2019</a:t>
            </a:r>
            <a:r>
              <a:rPr lang="zh-CN" altLang="en-US" sz="2400" b="1" dirty="0" smtClean="0"/>
              <a:t>年</a:t>
            </a:r>
            <a:r>
              <a:rPr lang="en-US" sz="2400" b="1" dirty="0" smtClean="0"/>
              <a:t>12</a:t>
            </a:r>
            <a:r>
              <a:rPr lang="zh-CN" altLang="en-US" sz="2400" b="1" dirty="0" smtClean="0"/>
              <a:t>月</a:t>
            </a:r>
            <a:r>
              <a:rPr lang="en-US" sz="2400" b="1" dirty="0" smtClean="0"/>
              <a:t>1</a:t>
            </a:r>
            <a:r>
              <a:rPr lang="zh-CN" altLang="en-US" sz="2400" b="1" dirty="0" smtClean="0"/>
              <a:t>日是第</a:t>
            </a:r>
            <a:r>
              <a:rPr lang="en-US" sz="2400" b="1" dirty="0" smtClean="0"/>
              <a:t>32</a:t>
            </a:r>
            <a:r>
              <a:rPr lang="zh-CN" altLang="en-US" sz="2400" b="1" dirty="0" smtClean="0"/>
              <a:t>个</a:t>
            </a:r>
            <a:r>
              <a:rPr lang="zh-CN" altLang="en-US" sz="2400" b="1" dirty="0" smtClean="0"/>
              <a:t>“世界艾滋病日”。今年活动主题为</a:t>
            </a:r>
            <a:r>
              <a:rPr lang="zh-CN" altLang="en-US" sz="2400" b="1" dirty="0" smtClean="0"/>
              <a:t>“</a:t>
            </a:r>
            <a:r>
              <a:rPr lang="zh-CN" altLang="en-US" sz="2400" b="1" dirty="0" smtClean="0"/>
              <a:t>社区动员同防艾，健康中国我行动</a:t>
            </a:r>
            <a:r>
              <a:rPr lang="zh-CN" altLang="en-US" sz="2400" b="1" dirty="0" smtClean="0"/>
              <a:t>”</a:t>
            </a:r>
            <a:r>
              <a:rPr lang="zh-CN" altLang="en-US" sz="2400" b="1" dirty="0" smtClean="0"/>
              <a:t>。</a:t>
            </a:r>
            <a:endParaRPr lang="zh-CN" altLang="en-US" sz="2400" dirty="0" smtClean="0"/>
          </a:p>
          <a:p>
            <a:r>
              <a:rPr lang="en-US" sz="2400" dirty="0" smtClean="0"/>
              <a:t> </a:t>
            </a:r>
            <a:endParaRPr lang="zh-CN" altLang="en-US" sz="2400" dirty="0" smtClean="0"/>
          </a:p>
          <a:p>
            <a:pPr algn="r"/>
            <a:r>
              <a:rPr lang="en-US" sz="2400" dirty="0" smtClean="0"/>
              <a:t>        </a:t>
            </a:r>
            <a:r>
              <a:rPr lang="zh-CN" altLang="en-US" sz="2400" b="1" dirty="0" smtClean="0"/>
              <a:t>校医院</a:t>
            </a:r>
            <a:endParaRPr lang="zh-CN" altLang="en-US" sz="2400" dirty="0" smtClean="0"/>
          </a:p>
          <a:p>
            <a:pPr algn="r"/>
            <a:r>
              <a:rPr lang="en-US" sz="2400" b="1" dirty="0" smtClean="0"/>
              <a:t>2019</a:t>
            </a:r>
            <a:r>
              <a:rPr lang="zh-CN" altLang="en-US" sz="2400" b="1" dirty="0" smtClean="0"/>
              <a:t>年</a:t>
            </a:r>
            <a:r>
              <a:rPr lang="en-US" sz="2400" b="1" dirty="0" smtClean="0"/>
              <a:t>12</a:t>
            </a:r>
            <a:r>
              <a:rPr lang="zh-CN" altLang="en-US" sz="2400" b="1" dirty="0" smtClean="0"/>
              <a:t>月</a:t>
            </a:r>
            <a:r>
              <a:rPr lang="en-US" sz="2400" b="1" dirty="0" smtClean="0"/>
              <a:t>1</a:t>
            </a:r>
            <a:r>
              <a:rPr lang="zh-CN" altLang="en-US" sz="2400" b="1" dirty="0" smtClean="0"/>
              <a:t>日</a:t>
            </a:r>
            <a:endParaRPr lang="zh-CN" altLang="en-US" sz="2400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38</Words>
  <PresentationFormat>全屏显示(4:3)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迷茫</dc:creator>
  <cp:lastModifiedBy>Administrator</cp:lastModifiedBy>
  <cp:revision>3</cp:revision>
  <dcterms:created xsi:type="dcterms:W3CDTF">2019-11-26T00:25:22Z</dcterms:created>
  <dcterms:modified xsi:type="dcterms:W3CDTF">2019-11-26T01:43:51Z</dcterms:modified>
</cp:coreProperties>
</file>