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</p:sldIdLst>
  <p:sldSz cx="6858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737" y="75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12537-BAA6-4695-9BB6-FB86AD7F702A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E707D2A9-A7BE-4B24-A815-D753F77868B9}">
      <dgm:prSet phldrT="[文本]"/>
      <dgm:spPr/>
      <dgm:t>
        <a:bodyPr/>
        <a:lstStyle/>
        <a:p>
          <a:pPr algn="ctr"/>
          <a:r>
            <a:rPr lang="zh-CN" altLang="en-US" dirty="0"/>
            <a:t>插入卡片</a:t>
          </a:r>
        </a:p>
      </dgm:t>
    </dgm:pt>
    <dgm:pt modelId="{7C1201B0-C22B-45A5-8B4A-A6C4785D13DB}" type="parTrans" cxnId="{52D7F9DF-9FE8-410B-BC43-8F4519724F24}">
      <dgm:prSet/>
      <dgm:spPr/>
      <dgm:t>
        <a:bodyPr/>
        <a:lstStyle/>
        <a:p>
          <a:endParaRPr lang="zh-CN" altLang="en-US"/>
        </a:p>
      </dgm:t>
    </dgm:pt>
    <dgm:pt modelId="{678E128C-9894-49DF-8D2C-28A3AE140467}" type="sibTrans" cxnId="{52D7F9DF-9FE8-410B-BC43-8F4519724F24}">
      <dgm:prSet/>
      <dgm:spPr/>
      <dgm:t>
        <a:bodyPr/>
        <a:lstStyle/>
        <a:p>
          <a:endParaRPr lang="zh-CN" altLang="en-US"/>
        </a:p>
      </dgm:t>
    </dgm:pt>
    <dgm:pt modelId="{05FC2493-8F95-4E3B-893E-35A704120535}">
      <dgm:prSet phldrT="[文本]"/>
      <dgm:spPr/>
      <dgm:t>
        <a:bodyPr/>
        <a:lstStyle/>
        <a:p>
          <a:pPr algn="ctr"/>
          <a:r>
            <a:rPr lang="zh-CN" altLang="en-US" dirty="0"/>
            <a:t>输入密码</a:t>
          </a:r>
        </a:p>
      </dgm:t>
    </dgm:pt>
    <dgm:pt modelId="{FB931E80-8AAB-4FC1-909D-C0C882E5307C}" type="parTrans" cxnId="{D0CCD541-BB53-4F72-85D2-5F9E1595AC41}">
      <dgm:prSet/>
      <dgm:spPr/>
      <dgm:t>
        <a:bodyPr/>
        <a:lstStyle/>
        <a:p>
          <a:endParaRPr lang="zh-CN" altLang="en-US"/>
        </a:p>
      </dgm:t>
    </dgm:pt>
    <dgm:pt modelId="{EF9A9218-BCEE-46E1-8E11-D2EE22204663}" type="sibTrans" cxnId="{D0CCD541-BB53-4F72-85D2-5F9E1595AC41}">
      <dgm:prSet/>
      <dgm:spPr/>
      <dgm:t>
        <a:bodyPr/>
        <a:lstStyle/>
        <a:p>
          <a:endParaRPr lang="zh-CN" altLang="en-US"/>
        </a:p>
      </dgm:t>
    </dgm:pt>
    <dgm:pt modelId="{C977BC1F-468A-4098-8C5B-172B64392C67}">
      <dgm:prSet phldrT="[文本]"/>
      <dgm:spPr/>
      <dgm:t>
        <a:bodyPr/>
        <a:lstStyle/>
        <a:p>
          <a:pPr algn="ctr"/>
          <a:r>
            <a:rPr lang="zh-CN" altLang="en-US" dirty="0"/>
            <a:t>听到“哔</a:t>
          </a:r>
          <a:r>
            <a:rPr lang="en-US" altLang="zh-CN" dirty="0"/>
            <a:t>~</a:t>
          </a:r>
          <a:r>
            <a:rPr lang="zh-CN" altLang="en-US" dirty="0"/>
            <a:t>”声</a:t>
          </a:r>
        </a:p>
      </dgm:t>
    </dgm:pt>
    <dgm:pt modelId="{47AB7CF1-9BA1-4D80-81B3-8D8EE60020EC}" type="parTrans" cxnId="{54D17E2E-7073-4E75-8ADF-B000E08251CF}">
      <dgm:prSet/>
      <dgm:spPr/>
      <dgm:t>
        <a:bodyPr/>
        <a:lstStyle/>
        <a:p>
          <a:endParaRPr lang="zh-CN" altLang="en-US"/>
        </a:p>
      </dgm:t>
    </dgm:pt>
    <dgm:pt modelId="{3A576499-EB1C-40FD-8065-AC0F3FB82C5D}" type="sibTrans" cxnId="{54D17E2E-7073-4E75-8ADF-B000E08251CF}">
      <dgm:prSet/>
      <dgm:spPr/>
      <dgm:t>
        <a:bodyPr/>
        <a:lstStyle/>
        <a:p>
          <a:endParaRPr lang="zh-CN" altLang="en-US"/>
        </a:p>
      </dgm:t>
    </dgm:pt>
    <dgm:pt modelId="{1BAECFAC-4D8E-4F58-8FD6-041CAD40A465}">
      <dgm:prSet phldrT="[文本]"/>
      <dgm:spPr/>
      <dgm:t>
        <a:bodyPr/>
        <a:lstStyle/>
        <a:p>
          <a:pPr algn="ctr"/>
          <a:r>
            <a:rPr lang="zh-CN" altLang="en-US" dirty="0"/>
            <a:t>操作成功</a:t>
          </a:r>
        </a:p>
      </dgm:t>
    </dgm:pt>
    <dgm:pt modelId="{2679F9D4-0D35-4573-81FF-F4487901F59F}" type="parTrans" cxnId="{2825DB2C-C7DF-4F56-BAAE-36FB131CFA17}">
      <dgm:prSet/>
      <dgm:spPr/>
      <dgm:t>
        <a:bodyPr/>
        <a:lstStyle/>
        <a:p>
          <a:endParaRPr lang="zh-CN" altLang="en-US"/>
        </a:p>
      </dgm:t>
    </dgm:pt>
    <dgm:pt modelId="{1DBC5564-9736-491D-AC0D-D8D4CEA206CE}" type="sibTrans" cxnId="{2825DB2C-C7DF-4F56-BAAE-36FB131CFA17}">
      <dgm:prSet/>
      <dgm:spPr/>
      <dgm:t>
        <a:bodyPr/>
        <a:lstStyle/>
        <a:p>
          <a:endParaRPr lang="zh-CN" altLang="en-US"/>
        </a:p>
      </dgm:t>
    </dgm:pt>
    <dgm:pt modelId="{C47060BF-9145-4DE8-B4CA-24BB3B43C39F}" type="pres">
      <dgm:prSet presAssocID="{03112537-BAA6-4695-9BB6-FB86AD7F702A}" presName="outerComposite" presStyleCnt="0">
        <dgm:presLayoutVars>
          <dgm:chMax val="5"/>
          <dgm:dir/>
          <dgm:resizeHandles val="exact"/>
        </dgm:presLayoutVars>
      </dgm:prSet>
      <dgm:spPr/>
    </dgm:pt>
    <dgm:pt modelId="{0EEB4A7E-D214-4BC7-B6FA-4AEE122D216C}" type="pres">
      <dgm:prSet presAssocID="{03112537-BAA6-4695-9BB6-FB86AD7F702A}" presName="dummyMaxCanvas" presStyleCnt="0">
        <dgm:presLayoutVars/>
      </dgm:prSet>
      <dgm:spPr/>
    </dgm:pt>
    <dgm:pt modelId="{73F5584E-ECCA-411F-873C-5DFE73BE96A9}" type="pres">
      <dgm:prSet presAssocID="{03112537-BAA6-4695-9BB6-FB86AD7F702A}" presName="FourNodes_1" presStyleLbl="node1" presStyleIdx="0" presStyleCnt="4">
        <dgm:presLayoutVars>
          <dgm:bulletEnabled val="1"/>
        </dgm:presLayoutVars>
      </dgm:prSet>
      <dgm:spPr/>
    </dgm:pt>
    <dgm:pt modelId="{238F9B3B-E040-46D1-A3E1-3DC402CF0BB5}" type="pres">
      <dgm:prSet presAssocID="{03112537-BAA6-4695-9BB6-FB86AD7F702A}" presName="FourNodes_2" presStyleLbl="node1" presStyleIdx="1" presStyleCnt="4">
        <dgm:presLayoutVars>
          <dgm:bulletEnabled val="1"/>
        </dgm:presLayoutVars>
      </dgm:prSet>
      <dgm:spPr/>
    </dgm:pt>
    <dgm:pt modelId="{E3462F10-B6D5-41AF-B694-FFEDE7A3F0E3}" type="pres">
      <dgm:prSet presAssocID="{03112537-BAA6-4695-9BB6-FB86AD7F702A}" presName="FourNodes_3" presStyleLbl="node1" presStyleIdx="2" presStyleCnt="4">
        <dgm:presLayoutVars>
          <dgm:bulletEnabled val="1"/>
        </dgm:presLayoutVars>
      </dgm:prSet>
      <dgm:spPr/>
    </dgm:pt>
    <dgm:pt modelId="{07CA925F-BFB1-479D-9B5B-DD8F2F788B29}" type="pres">
      <dgm:prSet presAssocID="{03112537-BAA6-4695-9BB6-FB86AD7F702A}" presName="FourNodes_4" presStyleLbl="node1" presStyleIdx="3" presStyleCnt="4">
        <dgm:presLayoutVars>
          <dgm:bulletEnabled val="1"/>
        </dgm:presLayoutVars>
      </dgm:prSet>
      <dgm:spPr/>
    </dgm:pt>
    <dgm:pt modelId="{7883CAAC-B433-45C1-93E8-F4EE8FC77FD4}" type="pres">
      <dgm:prSet presAssocID="{03112537-BAA6-4695-9BB6-FB86AD7F702A}" presName="FourConn_1-2" presStyleLbl="fgAccFollowNode1" presStyleIdx="0" presStyleCnt="3">
        <dgm:presLayoutVars>
          <dgm:bulletEnabled val="1"/>
        </dgm:presLayoutVars>
      </dgm:prSet>
      <dgm:spPr/>
    </dgm:pt>
    <dgm:pt modelId="{2360A52C-81FA-4909-AA34-D41D442D5879}" type="pres">
      <dgm:prSet presAssocID="{03112537-BAA6-4695-9BB6-FB86AD7F702A}" presName="FourConn_2-3" presStyleLbl="fgAccFollowNode1" presStyleIdx="1" presStyleCnt="3">
        <dgm:presLayoutVars>
          <dgm:bulletEnabled val="1"/>
        </dgm:presLayoutVars>
      </dgm:prSet>
      <dgm:spPr/>
    </dgm:pt>
    <dgm:pt modelId="{989219E7-9109-4054-98EE-CFF925B73436}" type="pres">
      <dgm:prSet presAssocID="{03112537-BAA6-4695-9BB6-FB86AD7F702A}" presName="FourConn_3-4" presStyleLbl="fgAccFollowNode1" presStyleIdx="2" presStyleCnt="3">
        <dgm:presLayoutVars>
          <dgm:bulletEnabled val="1"/>
        </dgm:presLayoutVars>
      </dgm:prSet>
      <dgm:spPr/>
    </dgm:pt>
    <dgm:pt modelId="{A67A5D30-50A8-487F-A78E-CF81BCE4A784}" type="pres">
      <dgm:prSet presAssocID="{03112537-BAA6-4695-9BB6-FB86AD7F702A}" presName="FourNodes_1_text" presStyleLbl="node1" presStyleIdx="3" presStyleCnt="4">
        <dgm:presLayoutVars>
          <dgm:bulletEnabled val="1"/>
        </dgm:presLayoutVars>
      </dgm:prSet>
      <dgm:spPr/>
    </dgm:pt>
    <dgm:pt modelId="{3C9C0094-87D7-4CE6-8B31-60C563E195BF}" type="pres">
      <dgm:prSet presAssocID="{03112537-BAA6-4695-9BB6-FB86AD7F702A}" presName="FourNodes_2_text" presStyleLbl="node1" presStyleIdx="3" presStyleCnt="4">
        <dgm:presLayoutVars>
          <dgm:bulletEnabled val="1"/>
        </dgm:presLayoutVars>
      </dgm:prSet>
      <dgm:spPr/>
    </dgm:pt>
    <dgm:pt modelId="{89FE83A3-E2BD-459A-8CBF-9324FE09E6E1}" type="pres">
      <dgm:prSet presAssocID="{03112537-BAA6-4695-9BB6-FB86AD7F702A}" presName="FourNodes_3_text" presStyleLbl="node1" presStyleIdx="3" presStyleCnt="4">
        <dgm:presLayoutVars>
          <dgm:bulletEnabled val="1"/>
        </dgm:presLayoutVars>
      </dgm:prSet>
      <dgm:spPr/>
    </dgm:pt>
    <dgm:pt modelId="{1F3B1AD7-81BF-4961-8162-0F6B78F31BE6}" type="pres">
      <dgm:prSet presAssocID="{03112537-BAA6-4695-9BB6-FB86AD7F702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14F4028-BAB0-427E-BCDE-100B657DC0FD}" type="presOf" srcId="{03112537-BAA6-4695-9BB6-FB86AD7F702A}" destId="{C47060BF-9145-4DE8-B4CA-24BB3B43C39F}" srcOrd="0" destOrd="0" presId="urn:microsoft.com/office/officeart/2005/8/layout/vProcess5"/>
    <dgm:cxn modelId="{2825DB2C-C7DF-4F56-BAAE-36FB131CFA17}" srcId="{03112537-BAA6-4695-9BB6-FB86AD7F702A}" destId="{1BAECFAC-4D8E-4F58-8FD6-041CAD40A465}" srcOrd="3" destOrd="0" parTransId="{2679F9D4-0D35-4573-81FF-F4487901F59F}" sibTransId="{1DBC5564-9736-491D-AC0D-D8D4CEA206CE}"/>
    <dgm:cxn modelId="{54D17E2E-7073-4E75-8ADF-B000E08251CF}" srcId="{03112537-BAA6-4695-9BB6-FB86AD7F702A}" destId="{C977BC1F-468A-4098-8C5B-172B64392C67}" srcOrd="2" destOrd="0" parTransId="{47AB7CF1-9BA1-4D80-81B3-8D8EE60020EC}" sibTransId="{3A576499-EB1C-40FD-8065-AC0F3FB82C5D}"/>
    <dgm:cxn modelId="{C80B003C-1603-4447-889C-40676261EE7F}" type="presOf" srcId="{E707D2A9-A7BE-4B24-A815-D753F77868B9}" destId="{A67A5D30-50A8-487F-A78E-CF81BCE4A784}" srcOrd="1" destOrd="0" presId="urn:microsoft.com/office/officeart/2005/8/layout/vProcess5"/>
    <dgm:cxn modelId="{41431760-DBE5-4288-85C4-36EA509648A6}" type="presOf" srcId="{1BAECFAC-4D8E-4F58-8FD6-041CAD40A465}" destId="{07CA925F-BFB1-479D-9B5B-DD8F2F788B29}" srcOrd="0" destOrd="0" presId="urn:microsoft.com/office/officeart/2005/8/layout/vProcess5"/>
    <dgm:cxn modelId="{D0CCD541-BB53-4F72-85D2-5F9E1595AC41}" srcId="{03112537-BAA6-4695-9BB6-FB86AD7F702A}" destId="{05FC2493-8F95-4E3B-893E-35A704120535}" srcOrd="1" destOrd="0" parTransId="{FB931E80-8AAB-4FC1-909D-C0C882E5307C}" sibTransId="{EF9A9218-BCEE-46E1-8E11-D2EE22204663}"/>
    <dgm:cxn modelId="{3042B249-0EC2-493E-80B9-560AA1CE57B6}" type="presOf" srcId="{05FC2493-8F95-4E3B-893E-35A704120535}" destId="{3C9C0094-87D7-4CE6-8B31-60C563E195BF}" srcOrd="1" destOrd="0" presId="urn:microsoft.com/office/officeart/2005/8/layout/vProcess5"/>
    <dgm:cxn modelId="{41C06E6A-D2F5-4B33-B6E8-99940C8B7D10}" type="presOf" srcId="{1BAECFAC-4D8E-4F58-8FD6-041CAD40A465}" destId="{1F3B1AD7-81BF-4961-8162-0F6B78F31BE6}" srcOrd="1" destOrd="0" presId="urn:microsoft.com/office/officeart/2005/8/layout/vProcess5"/>
    <dgm:cxn modelId="{CE22534A-D168-462C-B0FA-80528BF4E24B}" type="presOf" srcId="{C977BC1F-468A-4098-8C5B-172B64392C67}" destId="{E3462F10-B6D5-41AF-B694-FFEDE7A3F0E3}" srcOrd="0" destOrd="0" presId="urn:microsoft.com/office/officeart/2005/8/layout/vProcess5"/>
    <dgm:cxn modelId="{89A06371-C0DA-4096-86E0-69448AD23724}" type="presOf" srcId="{3A576499-EB1C-40FD-8065-AC0F3FB82C5D}" destId="{989219E7-9109-4054-98EE-CFF925B73436}" srcOrd="0" destOrd="0" presId="urn:microsoft.com/office/officeart/2005/8/layout/vProcess5"/>
    <dgm:cxn modelId="{62B87052-C5F2-47A4-8F29-2D4A2396E8F7}" type="presOf" srcId="{05FC2493-8F95-4E3B-893E-35A704120535}" destId="{238F9B3B-E040-46D1-A3E1-3DC402CF0BB5}" srcOrd="0" destOrd="0" presId="urn:microsoft.com/office/officeart/2005/8/layout/vProcess5"/>
    <dgm:cxn modelId="{665A0C58-74CE-4962-8277-69F443164700}" type="presOf" srcId="{EF9A9218-BCEE-46E1-8E11-D2EE22204663}" destId="{2360A52C-81FA-4909-AA34-D41D442D5879}" srcOrd="0" destOrd="0" presId="urn:microsoft.com/office/officeart/2005/8/layout/vProcess5"/>
    <dgm:cxn modelId="{CA0A5D7E-CA3F-47E1-AA8F-E1B89EAA47B8}" type="presOf" srcId="{E707D2A9-A7BE-4B24-A815-D753F77868B9}" destId="{73F5584E-ECCA-411F-873C-5DFE73BE96A9}" srcOrd="0" destOrd="0" presId="urn:microsoft.com/office/officeart/2005/8/layout/vProcess5"/>
    <dgm:cxn modelId="{6A77A583-A84C-44C4-8296-74CC19646BE0}" type="presOf" srcId="{C977BC1F-468A-4098-8C5B-172B64392C67}" destId="{89FE83A3-E2BD-459A-8CBF-9324FE09E6E1}" srcOrd="1" destOrd="0" presId="urn:microsoft.com/office/officeart/2005/8/layout/vProcess5"/>
    <dgm:cxn modelId="{D646D48B-E7C4-4F32-AC2B-3BC3A6FD0675}" type="presOf" srcId="{678E128C-9894-49DF-8D2C-28A3AE140467}" destId="{7883CAAC-B433-45C1-93E8-F4EE8FC77FD4}" srcOrd="0" destOrd="0" presId="urn:microsoft.com/office/officeart/2005/8/layout/vProcess5"/>
    <dgm:cxn modelId="{52D7F9DF-9FE8-410B-BC43-8F4519724F24}" srcId="{03112537-BAA6-4695-9BB6-FB86AD7F702A}" destId="{E707D2A9-A7BE-4B24-A815-D753F77868B9}" srcOrd="0" destOrd="0" parTransId="{7C1201B0-C22B-45A5-8B4A-A6C4785D13DB}" sibTransId="{678E128C-9894-49DF-8D2C-28A3AE140467}"/>
    <dgm:cxn modelId="{971BDA98-155F-46AA-AAE5-2CFC7CDCB886}" type="presParOf" srcId="{C47060BF-9145-4DE8-B4CA-24BB3B43C39F}" destId="{0EEB4A7E-D214-4BC7-B6FA-4AEE122D216C}" srcOrd="0" destOrd="0" presId="urn:microsoft.com/office/officeart/2005/8/layout/vProcess5"/>
    <dgm:cxn modelId="{2759C652-BF51-4A39-A9F1-DBE1A99611EB}" type="presParOf" srcId="{C47060BF-9145-4DE8-B4CA-24BB3B43C39F}" destId="{73F5584E-ECCA-411F-873C-5DFE73BE96A9}" srcOrd="1" destOrd="0" presId="urn:microsoft.com/office/officeart/2005/8/layout/vProcess5"/>
    <dgm:cxn modelId="{6D7956EC-F268-4282-BD73-FB8B003D9318}" type="presParOf" srcId="{C47060BF-9145-4DE8-B4CA-24BB3B43C39F}" destId="{238F9B3B-E040-46D1-A3E1-3DC402CF0BB5}" srcOrd="2" destOrd="0" presId="urn:microsoft.com/office/officeart/2005/8/layout/vProcess5"/>
    <dgm:cxn modelId="{77ACE235-35B7-40F2-81F6-78597F7D3CB6}" type="presParOf" srcId="{C47060BF-9145-4DE8-B4CA-24BB3B43C39F}" destId="{E3462F10-B6D5-41AF-B694-FFEDE7A3F0E3}" srcOrd="3" destOrd="0" presId="urn:microsoft.com/office/officeart/2005/8/layout/vProcess5"/>
    <dgm:cxn modelId="{E3A2AA3D-3A2D-4BE8-95E7-51320D65EA4F}" type="presParOf" srcId="{C47060BF-9145-4DE8-B4CA-24BB3B43C39F}" destId="{07CA925F-BFB1-479D-9B5B-DD8F2F788B29}" srcOrd="4" destOrd="0" presId="urn:microsoft.com/office/officeart/2005/8/layout/vProcess5"/>
    <dgm:cxn modelId="{D30A2CE6-799C-4A7B-A4F7-DEB5BA745539}" type="presParOf" srcId="{C47060BF-9145-4DE8-B4CA-24BB3B43C39F}" destId="{7883CAAC-B433-45C1-93E8-F4EE8FC77FD4}" srcOrd="5" destOrd="0" presId="urn:microsoft.com/office/officeart/2005/8/layout/vProcess5"/>
    <dgm:cxn modelId="{39974628-B358-4E33-A2B8-89B07903783E}" type="presParOf" srcId="{C47060BF-9145-4DE8-B4CA-24BB3B43C39F}" destId="{2360A52C-81FA-4909-AA34-D41D442D5879}" srcOrd="6" destOrd="0" presId="urn:microsoft.com/office/officeart/2005/8/layout/vProcess5"/>
    <dgm:cxn modelId="{36B7F44A-E4AE-4146-A46B-E636435B3CA8}" type="presParOf" srcId="{C47060BF-9145-4DE8-B4CA-24BB3B43C39F}" destId="{989219E7-9109-4054-98EE-CFF925B73436}" srcOrd="7" destOrd="0" presId="urn:microsoft.com/office/officeart/2005/8/layout/vProcess5"/>
    <dgm:cxn modelId="{CC8BDEE7-CD37-402D-820C-C52A593A0BAD}" type="presParOf" srcId="{C47060BF-9145-4DE8-B4CA-24BB3B43C39F}" destId="{A67A5D30-50A8-487F-A78E-CF81BCE4A784}" srcOrd="8" destOrd="0" presId="urn:microsoft.com/office/officeart/2005/8/layout/vProcess5"/>
    <dgm:cxn modelId="{60212986-C25F-4792-92DB-4E206256A28E}" type="presParOf" srcId="{C47060BF-9145-4DE8-B4CA-24BB3B43C39F}" destId="{3C9C0094-87D7-4CE6-8B31-60C563E195BF}" srcOrd="9" destOrd="0" presId="urn:microsoft.com/office/officeart/2005/8/layout/vProcess5"/>
    <dgm:cxn modelId="{4F62DB1B-72F4-43AF-9E1E-316DF056B177}" type="presParOf" srcId="{C47060BF-9145-4DE8-B4CA-24BB3B43C39F}" destId="{89FE83A3-E2BD-459A-8CBF-9324FE09E6E1}" srcOrd="10" destOrd="0" presId="urn:microsoft.com/office/officeart/2005/8/layout/vProcess5"/>
    <dgm:cxn modelId="{2EC4C783-470C-4C2A-97AC-AA26FB75EB42}" type="presParOf" srcId="{C47060BF-9145-4DE8-B4CA-24BB3B43C39F}" destId="{1F3B1AD7-81BF-4961-8162-0F6B78F31BE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5584E-ECCA-411F-873C-5DFE73BE96A9}">
      <dsp:nvSpPr>
        <dsp:cNvPr id="0" name=""/>
        <dsp:cNvSpPr/>
      </dsp:nvSpPr>
      <dsp:spPr>
        <a:xfrm>
          <a:off x="0" y="0"/>
          <a:ext cx="2369164" cy="67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插入卡片</a:t>
          </a:r>
        </a:p>
      </dsp:txBody>
      <dsp:txXfrm>
        <a:off x="19640" y="19640"/>
        <a:ext cx="1588915" cy="631280"/>
      </dsp:txXfrm>
    </dsp:sp>
    <dsp:sp modelId="{238F9B3B-E040-46D1-A3E1-3DC402CF0BB5}">
      <dsp:nvSpPr>
        <dsp:cNvPr id="0" name=""/>
        <dsp:cNvSpPr/>
      </dsp:nvSpPr>
      <dsp:spPr>
        <a:xfrm>
          <a:off x="198417" y="792480"/>
          <a:ext cx="2369164" cy="67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输入密码</a:t>
          </a:r>
        </a:p>
      </dsp:txBody>
      <dsp:txXfrm>
        <a:off x="218057" y="812120"/>
        <a:ext cx="1695603" cy="631280"/>
      </dsp:txXfrm>
    </dsp:sp>
    <dsp:sp modelId="{E3462F10-B6D5-41AF-B694-FFEDE7A3F0E3}">
      <dsp:nvSpPr>
        <dsp:cNvPr id="0" name=""/>
        <dsp:cNvSpPr/>
      </dsp:nvSpPr>
      <dsp:spPr>
        <a:xfrm>
          <a:off x="393873" y="1584960"/>
          <a:ext cx="2369164" cy="67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听到“哔</a:t>
          </a:r>
          <a:r>
            <a:rPr lang="en-US" altLang="zh-CN" sz="1800" kern="1200" dirty="0"/>
            <a:t>~</a:t>
          </a:r>
          <a:r>
            <a:rPr lang="zh-CN" altLang="en-US" sz="1800" kern="1200" dirty="0"/>
            <a:t>”声</a:t>
          </a:r>
        </a:p>
      </dsp:txBody>
      <dsp:txXfrm>
        <a:off x="413513" y="1604600"/>
        <a:ext cx="1698564" cy="631279"/>
      </dsp:txXfrm>
    </dsp:sp>
    <dsp:sp modelId="{07CA925F-BFB1-479D-9B5B-DD8F2F788B29}">
      <dsp:nvSpPr>
        <dsp:cNvPr id="0" name=""/>
        <dsp:cNvSpPr/>
      </dsp:nvSpPr>
      <dsp:spPr>
        <a:xfrm>
          <a:off x="592291" y="2377440"/>
          <a:ext cx="2369164" cy="67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操作成功</a:t>
          </a:r>
        </a:p>
      </dsp:txBody>
      <dsp:txXfrm>
        <a:off x="611931" y="2397080"/>
        <a:ext cx="1695603" cy="631279"/>
      </dsp:txXfrm>
    </dsp:sp>
    <dsp:sp modelId="{7883CAAC-B433-45C1-93E8-F4EE8FC77FD4}">
      <dsp:nvSpPr>
        <dsp:cNvPr id="0" name=""/>
        <dsp:cNvSpPr/>
      </dsp:nvSpPr>
      <dsp:spPr>
        <a:xfrm>
          <a:off x="1933300" y="513588"/>
          <a:ext cx="435864" cy="4358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2031369" y="513588"/>
        <a:ext cx="239726" cy="327988"/>
      </dsp:txXfrm>
    </dsp:sp>
    <dsp:sp modelId="{2360A52C-81FA-4909-AA34-D41D442D5879}">
      <dsp:nvSpPr>
        <dsp:cNvPr id="0" name=""/>
        <dsp:cNvSpPr/>
      </dsp:nvSpPr>
      <dsp:spPr>
        <a:xfrm>
          <a:off x="2131718" y="1306068"/>
          <a:ext cx="435864" cy="43586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2229787" y="1306068"/>
        <a:ext cx="239726" cy="327988"/>
      </dsp:txXfrm>
    </dsp:sp>
    <dsp:sp modelId="{989219E7-9109-4054-98EE-CFF925B73436}">
      <dsp:nvSpPr>
        <dsp:cNvPr id="0" name=""/>
        <dsp:cNvSpPr/>
      </dsp:nvSpPr>
      <dsp:spPr>
        <a:xfrm>
          <a:off x="2327174" y="2098548"/>
          <a:ext cx="435864" cy="43586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900" kern="1200"/>
        </a:p>
      </dsp:txBody>
      <dsp:txXfrm>
        <a:off x="2425243" y="2098548"/>
        <a:ext cx="239726" cy="32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 userDrawn="1"/>
        </p:nvSpPr>
        <p:spPr>
          <a:xfrm>
            <a:off x="5103186" y="4515966"/>
            <a:ext cx="167418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"/>
          <a:stretch/>
        </p:blipFill>
        <p:spPr>
          <a:xfrm>
            <a:off x="1484784" y="411510"/>
            <a:ext cx="5373216" cy="21675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3523" y="2787774"/>
            <a:ext cx="4860541" cy="720080"/>
          </a:xfrm>
        </p:spPr>
        <p:txBody>
          <a:bodyPr>
            <a:normAutofit/>
          </a:bodyPr>
          <a:lstStyle>
            <a:lvl1pPr algn="l"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69458" y="3507855"/>
            <a:ext cx="4800600" cy="46338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梯形 4">
            <a:extLst>
              <a:ext uri="{FF2B5EF4-FFF2-40B4-BE49-F238E27FC236}">
                <a16:creationId xmlns:a16="http://schemas.microsoft.com/office/drawing/2014/main" id="{BDA00023-EC99-4186-8B34-D50651983665}"/>
              </a:ext>
            </a:extLst>
          </p:cNvPr>
          <p:cNvSpPr/>
          <p:nvPr userDrawn="1"/>
        </p:nvSpPr>
        <p:spPr>
          <a:xfrm rot="10800000">
            <a:off x="-13540" y="-13880"/>
            <a:ext cx="2092502" cy="5183397"/>
          </a:xfrm>
          <a:custGeom>
            <a:avLst/>
            <a:gdLst>
              <a:gd name="connsiteX0" fmla="*/ 0 w 5800725"/>
              <a:gd name="connsiteY0" fmla="*/ 7077075 h 7077075"/>
              <a:gd name="connsiteX1" fmla="*/ 1450181 w 5800725"/>
              <a:gd name="connsiteY1" fmla="*/ 0 h 7077075"/>
              <a:gd name="connsiteX2" fmla="*/ 4350544 w 5800725"/>
              <a:gd name="connsiteY2" fmla="*/ 0 h 7077075"/>
              <a:gd name="connsiteX3" fmla="*/ 5800725 w 5800725"/>
              <a:gd name="connsiteY3" fmla="*/ 7077075 h 7077075"/>
              <a:gd name="connsiteX4" fmla="*/ 0 w 5800725"/>
              <a:gd name="connsiteY4" fmla="*/ 7077075 h 7077075"/>
              <a:gd name="connsiteX0" fmla="*/ 0 w 6181725"/>
              <a:gd name="connsiteY0" fmla="*/ 7124700 h 7124700"/>
              <a:gd name="connsiteX1" fmla="*/ 1831181 w 6181725"/>
              <a:gd name="connsiteY1" fmla="*/ 0 h 7124700"/>
              <a:gd name="connsiteX2" fmla="*/ 4731544 w 6181725"/>
              <a:gd name="connsiteY2" fmla="*/ 0 h 7124700"/>
              <a:gd name="connsiteX3" fmla="*/ 6181725 w 6181725"/>
              <a:gd name="connsiteY3" fmla="*/ 7077075 h 7124700"/>
              <a:gd name="connsiteX4" fmla="*/ 0 w 6181725"/>
              <a:gd name="connsiteY4" fmla="*/ 7124700 h 7124700"/>
              <a:gd name="connsiteX0" fmla="*/ 0 w 6181725"/>
              <a:gd name="connsiteY0" fmla="*/ 7124700 h 7124700"/>
              <a:gd name="connsiteX1" fmla="*/ 2231231 w 6181725"/>
              <a:gd name="connsiteY1" fmla="*/ 9525 h 7124700"/>
              <a:gd name="connsiteX2" fmla="*/ 4731544 w 6181725"/>
              <a:gd name="connsiteY2" fmla="*/ 0 h 7124700"/>
              <a:gd name="connsiteX3" fmla="*/ 6181725 w 6181725"/>
              <a:gd name="connsiteY3" fmla="*/ 7077075 h 7124700"/>
              <a:gd name="connsiteX4" fmla="*/ 0 w 6181725"/>
              <a:gd name="connsiteY4" fmla="*/ 7124700 h 7124700"/>
              <a:gd name="connsiteX0" fmla="*/ 0 w 6181725"/>
              <a:gd name="connsiteY0" fmla="*/ 7172325 h 7172325"/>
              <a:gd name="connsiteX1" fmla="*/ 1926431 w 6181725"/>
              <a:gd name="connsiteY1" fmla="*/ 0 h 7172325"/>
              <a:gd name="connsiteX2" fmla="*/ 4731544 w 6181725"/>
              <a:gd name="connsiteY2" fmla="*/ 47625 h 7172325"/>
              <a:gd name="connsiteX3" fmla="*/ 6181725 w 6181725"/>
              <a:gd name="connsiteY3" fmla="*/ 7124700 h 7172325"/>
              <a:gd name="connsiteX4" fmla="*/ 0 w 6181725"/>
              <a:gd name="connsiteY4" fmla="*/ 7172325 h 7172325"/>
              <a:gd name="connsiteX0" fmla="*/ 0 w 6400800"/>
              <a:gd name="connsiteY0" fmla="*/ 7439025 h 7439025"/>
              <a:gd name="connsiteX1" fmla="*/ 2145506 w 6400800"/>
              <a:gd name="connsiteY1" fmla="*/ 0 h 7439025"/>
              <a:gd name="connsiteX2" fmla="*/ 4950619 w 6400800"/>
              <a:gd name="connsiteY2" fmla="*/ 47625 h 7439025"/>
              <a:gd name="connsiteX3" fmla="*/ 6400800 w 6400800"/>
              <a:gd name="connsiteY3" fmla="*/ 7124700 h 7439025"/>
              <a:gd name="connsiteX4" fmla="*/ 0 w 6400800"/>
              <a:gd name="connsiteY4" fmla="*/ 7439025 h 7439025"/>
              <a:gd name="connsiteX0" fmla="*/ 0 w 4950619"/>
              <a:gd name="connsiteY0" fmla="*/ 7439025 h 7439025"/>
              <a:gd name="connsiteX1" fmla="*/ 2145506 w 4950619"/>
              <a:gd name="connsiteY1" fmla="*/ 0 h 7439025"/>
              <a:gd name="connsiteX2" fmla="*/ 4950619 w 4950619"/>
              <a:gd name="connsiteY2" fmla="*/ 47625 h 7439025"/>
              <a:gd name="connsiteX3" fmla="*/ 4442937 w 4950619"/>
              <a:gd name="connsiteY3" fmla="*/ 7124700 h 7439025"/>
              <a:gd name="connsiteX4" fmla="*/ 0 w 4950619"/>
              <a:gd name="connsiteY4" fmla="*/ 7439025 h 7439025"/>
              <a:gd name="connsiteX0" fmla="*/ 0 w 4950619"/>
              <a:gd name="connsiteY0" fmla="*/ 7439025 h 7439025"/>
              <a:gd name="connsiteX1" fmla="*/ 2145506 w 4950619"/>
              <a:gd name="connsiteY1" fmla="*/ 0 h 7439025"/>
              <a:gd name="connsiteX2" fmla="*/ 4950619 w 4950619"/>
              <a:gd name="connsiteY2" fmla="*/ 47625 h 7439025"/>
              <a:gd name="connsiteX3" fmla="*/ 3358830 w 4950619"/>
              <a:gd name="connsiteY3" fmla="*/ 7335050 h 7439025"/>
              <a:gd name="connsiteX4" fmla="*/ 0 w 4950619"/>
              <a:gd name="connsiteY4" fmla="*/ 7439025 h 7439025"/>
              <a:gd name="connsiteX0" fmla="*/ 0 w 4950619"/>
              <a:gd name="connsiteY0" fmla="*/ 7439025 h 7439025"/>
              <a:gd name="connsiteX1" fmla="*/ 2145506 w 4950619"/>
              <a:gd name="connsiteY1" fmla="*/ 0 h 7439025"/>
              <a:gd name="connsiteX2" fmla="*/ 4950619 w 4950619"/>
              <a:gd name="connsiteY2" fmla="*/ 47625 h 7439025"/>
              <a:gd name="connsiteX3" fmla="*/ 4216407 w 4950619"/>
              <a:gd name="connsiteY3" fmla="*/ 7076159 h 7439025"/>
              <a:gd name="connsiteX4" fmla="*/ 0 w 4950619"/>
              <a:gd name="connsiteY4" fmla="*/ 7439025 h 7439025"/>
              <a:gd name="connsiteX0" fmla="*/ 0 w 4837354"/>
              <a:gd name="connsiteY0" fmla="*/ 7066870 h 7076159"/>
              <a:gd name="connsiteX1" fmla="*/ 2032241 w 4837354"/>
              <a:gd name="connsiteY1" fmla="*/ 0 h 7076159"/>
              <a:gd name="connsiteX2" fmla="*/ 4837354 w 4837354"/>
              <a:gd name="connsiteY2" fmla="*/ 47625 h 7076159"/>
              <a:gd name="connsiteX3" fmla="*/ 4103142 w 4837354"/>
              <a:gd name="connsiteY3" fmla="*/ 7076159 h 7076159"/>
              <a:gd name="connsiteX4" fmla="*/ 0 w 4837354"/>
              <a:gd name="connsiteY4" fmla="*/ 7066870 h 7076159"/>
              <a:gd name="connsiteX0" fmla="*/ 0 w 4103142"/>
              <a:gd name="connsiteY0" fmla="*/ 7066870 h 7076159"/>
              <a:gd name="connsiteX1" fmla="*/ 2032241 w 4103142"/>
              <a:gd name="connsiteY1" fmla="*/ 0 h 7076159"/>
              <a:gd name="connsiteX2" fmla="*/ 3122203 w 4103142"/>
              <a:gd name="connsiteY2" fmla="*/ 1681872 h 7076159"/>
              <a:gd name="connsiteX3" fmla="*/ 4103142 w 4103142"/>
              <a:gd name="connsiteY3" fmla="*/ 7076159 h 7076159"/>
              <a:gd name="connsiteX4" fmla="*/ 0 w 4103142"/>
              <a:gd name="connsiteY4" fmla="*/ 7066870 h 7076159"/>
              <a:gd name="connsiteX0" fmla="*/ 0 w 4103142"/>
              <a:gd name="connsiteY0" fmla="*/ 7066870 h 7076159"/>
              <a:gd name="connsiteX1" fmla="*/ 2032241 w 4103142"/>
              <a:gd name="connsiteY1" fmla="*/ 0 h 7076159"/>
              <a:gd name="connsiteX2" fmla="*/ 4093043 w 4103142"/>
              <a:gd name="connsiteY2" fmla="*/ 662490 h 7076159"/>
              <a:gd name="connsiteX3" fmla="*/ 4103142 w 4103142"/>
              <a:gd name="connsiteY3" fmla="*/ 7076159 h 7076159"/>
              <a:gd name="connsiteX4" fmla="*/ 0 w 4103142"/>
              <a:gd name="connsiteY4" fmla="*/ 7066870 h 7076159"/>
              <a:gd name="connsiteX0" fmla="*/ 0 w 4103142"/>
              <a:gd name="connsiteY0" fmla="*/ 6404380 h 6413669"/>
              <a:gd name="connsiteX1" fmla="*/ 1967519 w 4103142"/>
              <a:gd name="connsiteY1" fmla="*/ 470157 h 6413669"/>
              <a:gd name="connsiteX2" fmla="*/ 4093043 w 4103142"/>
              <a:gd name="connsiteY2" fmla="*/ 0 h 6413669"/>
              <a:gd name="connsiteX3" fmla="*/ 4103142 w 4103142"/>
              <a:gd name="connsiteY3" fmla="*/ 6413669 h 6413669"/>
              <a:gd name="connsiteX4" fmla="*/ 0 w 4103142"/>
              <a:gd name="connsiteY4" fmla="*/ 6404380 h 6413669"/>
              <a:gd name="connsiteX0" fmla="*/ 0 w 4103142"/>
              <a:gd name="connsiteY0" fmla="*/ 6419644 h 6428933"/>
              <a:gd name="connsiteX1" fmla="*/ 1740990 w 4103142"/>
              <a:gd name="connsiteY1" fmla="*/ 0 h 6428933"/>
              <a:gd name="connsiteX2" fmla="*/ 4093043 w 4103142"/>
              <a:gd name="connsiteY2" fmla="*/ 15264 h 6428933"/>
              <a:gd name="connsiteX3" fmla="*/ 4103142 w 4103142"/>
              <a:gd name="connsiteY3" fmla="*/ 6428933 h 6428933"/>
              <a:gd name="connsiteX4" fmla="*/ 0 w 4103142"/>
              <a:gd name="connsiteY4" fmla="*/ 6419644 h 6428933"/>
              <a:gd name="connsiteX0" fmla="*/ 0 w 4093049"/>
              <a:gd name="connsiteY0" fmla="*/ 6419644 h 6419644"/>
              <a:gd name="connsiteX1" fmla="*/ 1740990 w 4093049"/>
              <a:gd name="connsiteY1" fmla="*/ 0 h 6419644"/>
              <a:gd name="connsiteX2" fmla="*/ 4093043 w 4093049"/>
              <a:gd name="connsiteY2" fmla="*/ 15264 h 6419644"/>
              <a:gd name="connsiteX3" fmla="*/ 2727784 w 4093049"/>
              <a:gd name="connsiteY3" fmla="*/ 6412752 h 6419644"/>
              <a:gd name="connsiteX4" fmla="*/ 0 w 4093049"/>
              <a:gd name="connsiteY4" fmla="*/ 6419644 h 6419644"/>
              <a:gd name="connsiteX0" fmla="*/ 0 w 4093056"/>
              <a:gd name="connsiteY0" fmla="*/ 6419644 h 6419644"/>
              <a:gd name="connsiteX1" fmla="*/ 1740990 w 4093056"/>
              <a:gd name="connsiteY1" fmla="*/ 0 h 6419644"/>
              <a:gd name="connsiteX2" fmla="*/ 4093043 w 4093056"/>
              <a:gd name="connsiteY2" fmla="*/ 15264 h 6419644"/>
              <a:gd name="connsiteX3" fmla="*/ 3455915 w 4093056"/>
              <a:gd name="connsiteY3" fmla="*/ 6412752 h 6419644"/>
              <a:gd name="connsiteX4" fmla="*/ 0 w 4093056"/>
              <a:gd name="connsiteY4" fmla="*/ 6419644 h 6419644"/>
              <a:gd name="connsiteX0" fmla="*/ 0 w 3455915"/>
              <a:gd name="connsiteY0" fmla="*/ 6614728 h 6614728"/>
              <a:gd name="connsiteX1" fmla="*/ 1740990 w 3455915"/>
              <a:gd name="connsiteY1" fmla="*/ 195084 h 6614728"/>
              <a:gd name="connsiteX2" fmla="*/ 2830951 w 3455915"/>
              <a:gd name="connsiteY2" fmla="*/ 0 h 6614728"/>
              <a:gd name="connsiteX3" fmla="*/ 3455915 w 3455915"/>
              <a:gd name="connsiteY3" fmla="*/ 6607836 h 6614728"/>
              <a:gd name="connsiteX4" fmla="*/ 0 w 3455915"/>
              <a:gd name="connsiteY4" fmla="*/ 6614728 h 6614728"/>
              <a:gd name="connsiteX0" fmla="*/ 0 w 3455915"/>
              <a:gd name="connsiteY0" fmla="*/ 6420560 h 6420560"/>
              <a:gd name="connsiteX1" fmla="*/ 1740990 w 3455915"/>
              <a:gd name="connsiteY1" fmla="*/ 916 h 6420560"/>
              <a:gd name="connsiteX2" fmla="*/ 3445817 w 3455915"/>
              <a:gd name="connsiteY2" fmla="*/ 0 h 6420560"/>
              <a:gd name="connsiteX3" fmla="*/ 3455915 w 3455915"/>
              <a:gd name="connsiteY3" fmla="*/ 6413668 h 6420560"/>
              <a:gd name="connsiteX4" fmla="*/ 0 w 3455915"/>
              <a:gd name="connsiteY4" fmla="*/ 6420560 h 642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915" h="6420560">
                <a:moveTo>
                  <a:pt x="0" y="6420560"/>
                </a:moveTo>
                <a:lnTo>
                  <a:pt x="1740990" y="916"/>
                </a:lnTo>
                <a:lnTo>
                  <a:pt x="3445817" y="0"/>
                </a:lnTo>
                <a:lnTo>
                  <a:pt x="3455915" y="6413668"/>
                </a:lnTo>
                <a:lnTo>
                  <a:pt x="0" y="642056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F643634-F778-44F3-8CEB-DE9DC20F27A0}"/>
              </a:ext>
            </a:extLst>
          </p:cNvPr>
          <p:cNvCxnSpPr/>
          <p:nvPr userDrawn="1"/>
        </p:nvCxnSpPr>
        <p:spPr>
          <a:xfrm flipH="1">
            <a:off x="785817" y="-21379"/>
            <a:ext cx="1100318" cy="519015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04A7C57-E707-4F0C-9462-DE1779C38C22}"/>
              </a:ext>
            </a:extLst>
          </p:cNvPr>
          <p:cNvGrpSpPr/>
          <p:nvPr userDrawn="1"/>
        </p:nvGrpSpPr>
        <p:grpSpPr>
          <a:xfrm>
            <a:off x="1099948" y="3003799"/>
            <a:ext cx="247190" cy="329587"/>
            <a:chOff x="2628900" y="4179883"/>
            <a:chExt cx="438150" cy="43815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9B1175B0-EB19-42F4-A1A1-07260506BF2F}"/>
                </a:ext>
              </a:extLst>
            </p:cNvPr>
            <p:cNvSpPr/>
            <p:nvPr/>
          </p:nvSpPr>
          <p:spPr>
            <a:xfrm>
              <a:off x="2628900" y="4179883"/>
              <a:ext cx="438150" cy="43815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箭头: V 形 14">
              <a:extLst>
                <a:ext uri="{FF2B5EF4-FFF2-40B4-BE49-F238E27FC236}">
                  <a16:creationId xmlns:a16="http://schemas.microsoft.com/office/drawing/2014/main" id="{88B87C4D-DC93-40AF-A1B5-66BF4717CBE3}"/>
                </a:ext>
              </a:extLst>
            </p:cNvPr>
            <p:cNvSpPr/>
            <p:nvPr/>
          </p:nvSpPr>
          <p:spPr>
            <a:xfrm>
              <a:off x="2778125" y="4292375"/>
              <a:ext cx="139700" cy="213166"/>
            </a:xfrm>
            <a:prstGeom prst="chevr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A0EC8D98-4D35-42DF-A79A-E4DC2CF2C20E}"/>
              </a:ext>
            </a:extLst>
          </p:cNvPr>
          <p:cNvSpPr/>
          <p:nvPr userDrawn="1"/>
        </p:nvSpPr>
        <p:spPr>
          <a:xfrm>
            <a:off x="4996403" y="4731991"/>
            <a:ext cx="331038" cy="104579"/>
          </a:xfrm>
          <a:prstGeom prst="parallelogram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61197B55-7640-455D-B4F6-396FADC42584}"/>
              </a:ext>
            </a:extLst>
          </p:cNvPr>
          <p:cNvSpPr/>
          <p:nvPr userDrawn="1"/>
        </p:nvSpPr>
        <p:spPr>
          <a:xfrm>
            <a:off x="5615767" y="4731991"/>
            <a:ext cx="331038" cy="104579"/>
          </a:xfrm>
          <a:prstGeom prst="parallelogram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154BF645-FA86-4194-BC57-AEF0E49FE830}"/>
              </a:ext>
            </a:extLst>
          </p:cNvPr>
          <p:cNvSpPr/>
          <p:nvPr userDrawn="1"/>
        </p:nvSpPr>
        <p:spPr>
          <a:xfrm>
            <a:off x="6235131" y="4731991"/>
            <a:ext cx="272212" cy="104579"/>
          </a:xfrm>
          <a:prstGeom prst="parallelogram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860E15EC-A07A-455C-B73E-89C31A71B67C}"/>
              </a:ext>
            </a:extLst>
          </p:cNvPr>
          <p:cNvSpPr/>
          <p:nvPr userDrawn="1"/>
        </p:nvSpPr>
        <p:spPr>
          <a:xfrm>
            <a:off x="4377040" y="4731991"/>
            <a:ext cx="331038" cy="104579"/>
          </a:xfrm>
          <a:prstGeom prst="parallelogram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6" y="665911"/>
            <a:ext cx="465638" cy="530995"/>
          </a:xfrm>
          <a:prstGeom prst="rect">
            <a:avLst/>
          </a:prstGeom>
        </p:spPr>
      </p:pic>
      <p:grpSp>
        <p:nvGrpSpPr>
          <p:cNvPr id="35" name="组合 34"/>
          <p:cNvGrpSpPr/>
          <p:nvPr userDrawn="1"/>
        </p:nvGrpSpPr>
        <p:grpSpPr>
          <a:xfrm>
            <a:off x="173823" y="1236731"/>
            <a:ext cx="1650306" cy="486093"/>
            <a:chOff x="209934" y="817432"/>
            <a:chExt cx="2200408" cy="486093"/>
          </a:xfrm>
        </p:grpSpPr>
        <p:sp>
          <p:nvSpPr>
            <p:cNvPr id="32" name="TextBox 31"/>
            <p:cNvSpPr txBox="1"/>
            <p:nvPr userDrawn="1"/>
          </p:nvSpPr>
          <p:spPr>
            <a:xfrm>
              <a:off x="209934" y="1020371"/>
              <a:ext cx="2200408" cy="28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20" dirty="0"/>
                <a:t>SICHUAN INTERNATIONAL STUDIES UNIVERSITY</a:t>
              </a:r>
              <a:endParaRPr lang="zh-CN" altLang="en-US" sz="620" dirty="0"/>
            </a:p>
          </p:txBody>
        </p:sp>
        <p:pic>
          <p:nvPicPr>
            <p:cNvPr id="34" name="图片 3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58" y="817432"/>
              <a:ext cx="1504490" cy="237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342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360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641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120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5157192" y="4515966"/>
            <a:ext cx="1620180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1779662"/>
            <a:ext cx="5829300" cy="1021556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2828108"/>
            <a:ext cx="5829300" cy="463723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85" y="600875"/>
            <a:ext cx="401269" cy="457591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859552" y="598959"/>
            <a:ext cx="1921376" cy="578685"/>
            <a:chOff x="220841" y="839246"/>
            <a:chExt cx="2200408" cy="497043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220841" y="1064003"/>
              <a:ext cx="2200408" cy="272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30" dirty="0"/>
                <a:t>SICHUAN INTERNATIONAL STUDIES UNIVERSITY</a:t>
              </a:r>
              <a:endParaRPr lang="zh-CN" altLang="en-US" sz="730" dirty="0"/>
            </a:p>
          </p:txBody>
        </p:sp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58" y="839246"/>
              <a:ext cx="1504490" cy="237920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962"/>
            <a:ext cx="6858000" cy="14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366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35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325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981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42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112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604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88861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1347616"/>
            <a:ext cx="6172200" cy="3096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5D4A-C3AD-4926-AD31-8036ABB3EB50}" type="datetimeFigureOut">
              <a:rPr lang="zh-CN" altLang="en-US" smtClean="0"/>
              <a:t>2019/5/31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2B054-E890-4686-99A4-242FFA718F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DD4A17-B365-4087-9EAF-BD64DAD06F63}"/>
              </a:ext>
            </a:extLst>
          </p:cNvPr>
          <p:cNvSpPr/>
          <p:nvPr userDrawn="1"/>
        </p:nvSpPr>
        <p:spPr>
          <a:xfrm>
            <a:off x="0" y="475133"/>
            <a:ext cx="314325" cy="7048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275" y="4622175"/>
            <a:ext cx="275110" cy="313724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5559660" y="4620259"/>
            <a:ext cx="1441215" cy="429312"/>
            <a:chOff x="220841" y="839246"/>
            <a:chExt cx="2200408" cy="491596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220841" y="1031278"/>
              <a:ext cx="2200408" cy="299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50" dirty="0"/>
                <a:t>SICHUAN INTERNATIONAL STUDIES UNIVERSITY</a:t>
              </a:r>
              <a:endParaRPr lang="zh-CN" altLang="en-US" sz="550" dirty="0"/>
            </a:p>
          </p:txBody>
        </p:sp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58" y="839246"/>
              <a:ext cx="1504490" cy="237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3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校园一卡通支付宝充值</a:t>
            </a:r>
            <a:br>
              <a:rPr lang="en-US" altLang="zh-CN" dirty="0"/>
            </a:br>
            <a:r>
              <a:rPr lang="zh-CN" altLang="zh-CN" dirty="0"/>
              <a:t>操作介绍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607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">
        <p159:morph option="byObject"/>
      </p:transition>
    </mc:Choice>
    <mc:Fallback>
      <p:transition spd="slow" advClick="0" advTm="6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1.</a:t>
            </a:r>
            <a:r>
              <a:rPr lang="zh-CN" altLang="zh-CN" dirty="0"/>
              <a:t>启动支付宝</a:t>
            </a:r>
            <a:r>
              <a:rPr lang="en-US" altLang="zh-CN" dirty="0"/>
              <a:t>App</a:t>
            </a:r>
            <a:r>
              <a:rPr lang="zh-CN" altLang="en-US" dirty="0"/>
              <a:t>，</a:t>
            </a:r>
            <a:r>
              <a:rPr lang="zh-CN" altLang="zh-CN" dirty="0"/>
              <a:t>查询“校园生活”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 descr="C:\Users\罗力文\AppData\Local\Temp\WeChat Files\ef43a48ab67393b949754729f1e0c22.png">
            <a:extLst>
              <a:ext uri="{FF2B5EF4-FFF2-40B4-BE49-F238E27FC236}">
                <a16:creationId xmlns:a16="http://schemas.microsoft.com/office/drawing/2014/main" id="{117BD8FA-9F7A-46F1-8659-0BB6805E0C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4" y="1203598"/>
            <a:ext cx="1781932" cy="38602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2BEBC53D-A8E9-434A-8E40-5083E4A26866}"/>
              </a:ext>
            </a:extLst>
          </p:cNvPr>
          <p:cNvGrpSpPr/>
          <p:nvPr/>
        </p:nvGrpSpPr>
        <p:grpSpPr>
          <a:xfrm>
            <a:off x="329583" y="1320934"/>
            <a:ext cx="5043633" cy="746760"/>
            <a:chOff x="-13317" y="117336"/>
            <a:chExt cx="5043633" cy="74676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8A6E50C-85C3-4818-9146-4C05829EA25E}"/>
                </a:ext>
              </a:extLst>
            </p:cNvPr>
            <p:cNvSpPr/>
            <p:nvPr/>
          </p:nvSpPr>
          <p:spPr>
            <a:xfrm>
              <a:off x="-13317" y="173966"/>
              <a:ext cx="1429916" cy="275838"/>
            </a:xfrm>
            <a:prstGeom prst="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" name="对话气泡: 圆角矩形 5">
              <a:extLst>
                <a:ext uri="{FF2B5EF4-FFF2-40B4-BE49-F238E27FC236}">
                  <a16:creationId xmlns:a16="http://schemas.microsoft.com/office/drawing/2014/main" id="{FA0C2C8F-45F0-402B-A9DC-99BF492C3246}"/>
                </a:ext>
              </a:extLst>
            </p:cNvPr>
            <p:cNvSpPr/>
            <p:nvPr/>
          </p:nvSpPr>
          <p:spPr>
            <a:xfrm>
              <a:off x="2654052" y="117336"/>
              <a:ext cx="2376264" cy="746760"/>
            </a:xfrm>
            <a:prstGeom prst="wedgeRoundRectCallout">
              <a:avLst>
                <a:gd name="adj1" fmla="val -101541"/>
                <a:gd name="adj2" fmla="val -28021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200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搜索“校园生活”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171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">
        <p159:morph option="byObject"/>
      </p:transition>
    </mc:Choice>
    <mc:Fallback>
      <p:transition spd="slow" advClick="0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AF3E6-3049-49AB-9C46-0159FD5F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2.</a:t>
            </a:r>
            <a:r>
              <a:rPr lang="zh-CN" altLang="zh-CN" dirty="0"/>
              <a:t>在结果页面选择“校园生活”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E1BE33-081C-4B02-8B96-4CB3C0CC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C:\Users\罗力文\AppData\Local\Temp\WeChat Files\35ba4f872741e84a825fbd892f745a6.png">
            <a:extLst>
              <a:ext uri="{FF2B5EF4-FFF2-40B4-BE49-F238E27FC236}">
                <a16:creationId xmlns:a16="http://schemas.microsoft.com/office/drawing/2014/main" id="{F6F9C4DC-2923-40A5-AF16-16F7C2C701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1214090"/>
            <a:ext cx="1777791" cy="3851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B52E7AF3-B842-47D8-B598-78B9C7640E40}"/>
              </a:ext>
            </a:extLst>
          </p:cNvPr>
          <p:cNvSpPr/>
          <p:nvPr/>
        </p:nvSpPr>
        <p:spPr>
          <a:xfrm>
            <a:off x="692696" y="1851670"/>
            <a:ext cx="1728192" cy="720080"/>
          </a:xfrm>
          <a:prstGeom prst="roundRect">
            <a:avLst>
              <a:gd name="adj" fmla="val 23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1C095CD8-FBC6-403E-AAE9-9DE45D2F538F}"/>
              </a:ext>
            </a:extLst>
          </p:cNvPr>
          <p:cNvSpPr/>
          <p:nvPr/>
        </p:nvSpPr>
        <p:spPr>
          <a:xfrm rot="9886961">
            <a:off x="2422736" y="1976723"/>
            <a:ext cx="108012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6158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DB0175-D71F-46D3-A001-F38A044E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3.</a:t>
            </a:r>
            <a:r>
              <a:rPr lang="zh-CN" altLang="zh-CN" dirty="0"/>
              <a:t>进入“校园生活”，选择“一卡通”</a:t>
            </a:r>
            <a:endParaRPr lang="zh-CN" altLang="en-US" dirty="0"/>
          </a:p>
        </p:txBody>
      </p:sp>
      <p:pic>
        <p:nvPicPr>
          <p:cNvPr id="4" name="图片 3" descr="C:\Users\罗力文\AppData\Local\Temp\WeChat Files\a501cb0466b9240bdd2485903baf8d0.png">
            <a:extLst>
              <a:ext uri="{FF2B5EF4-FFF2-40B4-BE49-F238E27FC236}">
                <a16:creationId xmlns:a16="http://schemas.microsoft.com/office/drawing/2014/main" id="{3DA139BB-C453-4090-8321-5342AD6EE6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198205"/>
            <a:ext cx="1800200" cy="3899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63584470-4CA5-4582-9840-F83D7F912ECE}"/>
              </a:ext>
            </a:extLst>
          </p:cNvPr>
          <p:cNvSpPr/>
          <p:nvPr/>
        </p:nvSpPr>
        <p:spPr>
          <a:xfrm>
            <a:off x="692696" y="2139702"/>
            <a:ext cx="360040" cy="432048"/>
          </a:xfrm>
          <a:prstGeom prst="roundRect">
            <a:avLst>
              <a:gd name="adj" fmla="val 23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5159833A-D1D2-40FD-A702-321FE48DDBF4}"/>
              </a:ext>
            </a:extLst>
          </p:cNvPr>
          <p:cNvSpPr/>
          <p:nvPr/>
        </p:nvSpPr>
        <p:spPr>
          <a:xfrm rot="9886961">
            <a:off x="1057050" y="2070442"/>
            <a:ext cx="108012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内容占位符 6" descr="C:\Users\罗力文\AppData\Local\Temp\WeChat Files\ac4d3442e42fe6f95cec9a62e93d556.png">
            <a:extLst>
              <a:ext uri="{FF2B5EF4-FFF2-40B4-BE49-F238E27FC236}">
                <a16:creationId xmlns:a16="http://schemas.microsoft.com/office/drawing/2014/main" id="{16C72136-A026-40B4-BD0F-0B247924CE7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90" y="1198205"/>
            <a:ext cx="1797310" cy="389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E26062-F7E1-48D0-8231-C0E77EFD1D08}"/>
              </a:ext>
            </a:extLst>
          </p:cNvPr>
          <p:cNvSpPr/>
          <p:nvPr/>
        </p:nvSpPr>
        <p:spPr>
          <a:xfrm>
            <a:off x="3501008" y="3507854"/>
            <a:ext cx="1656184" cy="360040"/>
          </a:xfrm>
          <a:prstGeom prst="roundRect">
            <a:avLst>
              <a:gd name="adj" fmla="val 23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7FB69F59-B4FE-483C-92FB-8F968594E06B}"/>
              </a:ext>
            </a:extLst>
          </p:cNvPr>
          <p:cNvSpPr/>
          <p:nvPr/>
        </p:nvSpPr>
        <p:spPr>
          <a:xfrm>
            <a:off x="2818377" y="2822978"/>
            <a:ext cx="360040" cy="432048"/>
          </a:xfrm>
          <a:prstGeom prst="rightArrow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223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0A479E-E974-4C29-B240-8E485C80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</a:t>
            </a:r>
            <a:r>
              <a:rPr lang="zh-CN" altLang="zh-CN" dirty="0"/>
              <a:t>在充值页面输入相关信息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A34040-E9C1-436B-8F14-A2927CC11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C:\Users\罗力文\AppData\Local\Temp\WeChat Files\235d6b4cbd294e9674f9b43e01d2c46.png">
            <a:extLst>
              <a:ext uri="{FF2B5EF4-FFF2-40B4-BE49-F238E27FC236}">
                <a16:creationId xmlns:a16="http://schemas.microsoft.com/office/drawing/2014/main" id="{BD7E386C-4ECE-47C4-9E7E-00F79BA541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6" y="1203598"/>
            <a:ext cx="1744552" cy="3779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4AD22B8B-B7F4-4F1F-B5FC-509B90759CCD}"/>
              </a:ext>
            </a:extLst>
          </p:cNvPr>
          <p:cNvGrpSpPr/>
          <p:nvPr/>
        </p:nvGrpSpPr>
        <p:grpSpPr>
          <a:xfrm>
            <a:off x="676336" y="1426129"/>
            <a:ext cx="5082680" cy="648072"/>
            <a:chOff x="676336" y="1426129"/>
            <a:chExt cx="5082680" cy="64807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3DF6BE8-75E0-493D-B5F4-837F3BB62669}"/>
                </a:ext>
              </a:extLst>
            </p:cNvPr>
            <p:cNvSpPr/>
            <p:nvPr/>
          </p:nvSpPr>
          <p:spPr>
            <a:xfrm>
              <a:off x="676336" y="1635335"/>
              <a:ext cx="1744552" cy="288032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对话气泡: 圆角矩形 5">
              <a:extLst>
                <a:ext uri="{FF2B5EF4-FFF2-40B4-BE49-F238E27FC236}">
                  <a16:creationId xmlns:a16="http://schemas.microsoft.com/office/drawing/2014/main" id="{FD95211D-7526-4AA9-9615-619FC39B170E}"/>
                </a:ext>
              </a:extLst>
            </p:cNvPr>
            <p:cNvSpPr/>
            <p:nvPr/>
          </p:nvSpPr>
          <p:spPr>
            <a:xfrm>
              <a:off x="3238736" y="1426129"/>
              <a:ext cx="2520280" cy="648072"/>
            </a:xfrm>
            <a:prstGeom prst="wedgeRoundRectCallout">
              <a:avLst>
                <a:gd name="adj1" fmla="val -81420"/>
                <a:gd name="adj2" fmla="val 4281"/>
                <a:gd name="adj3" fmla="val 16667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选择学校名称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2F17333-ADC3-437F-B79E-321BF3C5EC07}"/>
              </a:ext>
            </a:extLst>
          </p:cNvPr>
          <p:cNvGrpSpPr/>
          <p:nvPr/>
        </p:nvGrpSpPr>
        <p:grpSpPr>
          <a:xfrm>
            <a:off x="676336" y="1635335"/>
            <a:ext cx="5082680" cy="648072"/>
            <a:chOff x="676336" y="1635335"/>
            <a:chExt cx="5082680" cy="64807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3158F97-EC12-4724-86D6-8DBDF2A0393B}"/>
                </a:ext>
              </a:extLst>
            </p:cNvPr>
            <p:cNvSpPr/>
            <p:nvPr/>
          </p:nvSpPr>
          <p:spPr>
            <a:xfrm>
              <a:off x="676336" y="1844541"/>
              <a:ext cx="1744552" cy="288032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对话气泡: 圆角矩形 7">
              <a:extLst>
                <a:ext uri="{FF2B5EF4-FFF2-40B4-BE49-F238E27FC236}">
                  <a16:creationId xmlns:a16="http://schemas.microsoft.com/office/drawing/2014/main" id="{264E3A49-1EA3-40FB-BC3B-0C33D826E272}"/>
                </a:ext>
              </a:extLst>
            </p:cNvPr>
            <p:cNvSpPr/>
            <p:nvPr/>
          </p:nvSpPr>
          <p:spPr>
            <a:xfrm>
              <a:off x="3238736" y="1635335"/>
              <a:ext cx="2520280" cy="648072"/>
            </a:xfrm>
            <a:prstGeom prst="wedgeRoundRectCallout">
              <a:avLst>
                <a:gd name="adj1" fmla="val -81420"/>
                <a:gd name="adj2" fmla="val 4281"/>
                <a:gd name="adj3" fmla="val 16667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输入被充值人姓名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02C91A5-AEC7-435E-A386-7EAF5CC84E92}"/>
              </a:ext>
            </a:extLst>
          </p:cNvPr>
          <p:cNvGrpSpPr/>
          <p:nvPr/>
        </p:nvGrpSpPr>
        <p:grpSpPr>
          <a:xfrm>
            <a:off x="676336" y="1851670"/>
            <a:ext cx="5082680" cy="648072"/>
            <a:chOff x="676336" y="1635335"/>
            <a:chExt cx="5082680" cy="64807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E8C6E36-8870-4725-9502-C2D41EE0081A}"/>
                </a:ext>
              </a:extLst>
            </p:cNvPr>
            <p:cNvSpPr/>
            <p:nvPr/>
          </p:nvSpPr>
          <p:spPr>
            <a:xfrm>
              <a:off x="676336" y="1844541"/>
              <a:ext cx="1744552" cy="288032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对话气泡: 圆角矩形 12">
              <a:extLst>
                <a:ext uri="{FF2B5EF4-FFF2-40B4-BE49-F238E27FC236}">
                  <a16:creationId xmlns:a16="http://schemas.microsoft.com/office/drawing/2014/main" id="{45C8544F-90D8-4DA1-AD20-C2537AE69DF0}"/>
                </a:ext>
              </a:extLst>
            </p:cNvPr>
            <p:cNvSpPr/>
            <p:nvPr/>
          </p:nvSpPr>
          <p:spPr>
            <a:xfrm>
              <a:off x="3238736" y="1635335"/>
              <a:ext cx="2520280" cy="648072"/>
            </a:xfrm>
            <a:prstGeom prst="wedgeRoundRectCallout">
              <a:avLst>
                <a:gd name="adj1" fmla="val -81420"/>
                <a:gd name="adj2" fmla="val 4281"/>
                <a:gd name="adj3" fmla="val 16667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输入被充值人卡号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CEC597C-39FC-4761-9DD1-C36F2B3EBA87}"/>
              </a:ext>
            </a:extLst>
          </p:cNvPr>
          <p:cNvGrpSpPr/>
          <p:nvPr/>
        </p:nvGrpSpPr>
        <p:grpSpPr>
          <a:xfrm>
            <a:off x="676336" y="2080077"/>
            <a:ext cx="5082680" cy="648072"/>
            <a:chOff x="676336" y="1635335"/>
            <a:chExt cx="5082680" cy="648072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BA014BD-BC38-4FA8-A5A2-DEE35A6466F0}"/>
                </a:ext>
              </a:extLst>
            </p:cNvPr>
            <p:cNvSpPr/>
            <p:nvPr/>
          </p:nvSpPr>
          <p:spPr>
            <a:xfrm>
              <a:off x="676336" y="1844541"/>
              <a:ext cx="1744552" cy="288032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对话气泡: 圆角矩形 16">
              <a:extLst>
                <a:ext uri="{FF2B5EF4-FFF2-40B4-BE49-F238E27FC236}">
                  <a16:creationId xmlns:a16="http://schemas.microsoft.com/office/drawing/2014/main" id="{737112F8-81B0-4024-94C4-01FF5D1EE22A}"/>
                </a:ext>
              </a:extLst>
            </p:cNvPr>
            <p:cNvSpPr/>
            <p:nvPr/>
          </p:nvSpPr>
          <p:spPr>
            <a:xfrm>
              <a:off x="3238736" y="1635335"/>
              <a:ext cx="2520280" cy="648072"/>
            </a:xfrm>
            <a:prstGeom prst="wedgeRoundRectCallout">
              <a:avLst>
                <a:gd name="adj1" fmla="val -81420"/>
                <a:gd name="adj2" fmla="val 4281"/>
                <a:gd name="adj3" fmla="val 16667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输入充值金额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3E3EB55-7A39-4FFD-AB8F-A6E27212C304}"/>
              </a:ext>
            </a:extLst>
          </p:cNvPr>
          <p:cNvGrpSpPr/>
          <p:nvPr/>
        </p:nvGrpSpPr>
        <p:grpSpPr>
          <a:xfrm>
            <a:off x="676336" y="2515573"/>
            <a:ext cx="5082680" cy="776256"/>
            <a:chOff x="676336" y="1635335"/>
            <a:chExt cx="5082680" cy="77625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97D8FA3-81BD-4768-B988-3E3589089D82}"/>
                </a:ext>
              </a:extLst>
            </p:cNvPr>
            <p:cNvSpPr/>
            <p:nvPr/>
          </p:nvSpPr>
          <p:spPr>
            <a:xfrm>
              <a:off x="676336" y="1844540"/>
              <a:ext cx="1744552" cy="567051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对话气泡: 圆角矩形 19">
              <a:extLst>
                <a:ext uri="{FF2B5EF4-FFF2-40B4-BE49-F238E27FC236}">
                  <a16:creationId xmlns:a16="http://schemas.microsoft.com/office/drawing/2014/main" id="{07BF7872-7FC1-4634-9BCD-758E76729D28}"/>
                </a:ext>
              </a:extLst>
            </p:cNvPr>
            <p:cNvSpPr/>
            <p:nvPr/>
          </p:nvSpPr>
          <p:spPr>
            <a:xfrm>
              <a:off x="3238736" y="1635335"/>
              <a:ext cx="2520280" cy="776256"/>
            </a:xfrm>
            <a:prstGeom prst="wedgeRoundRectCallout">
              <a:avLst>
                <a:gd name="adj1" fmla="val -81420"/>
                <a:gd name="adj2" fmla="val 4281"/>
                <a:gd name="adj3" fmla="val 16667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同意服务协议后</a:t>
              </a:r>
              <a:endPara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点击“充值”按钮</a:t>
              </a:r>
            </a:p>
          </p:txBody>
        </p:sp>
      </p:grpSp>
      <p:pic>
        <p:nvPicPr>
          <p:cNvPr id="21" name="图片 20" descr="C:\Users\罗力文\AppData\Local\Temp\WeChat Files\acd110db0d0aae04eb8ac2d9fe6545f.png">
            <a:extLst>
              <a:ext uri="{FF2B5EF4-FFF2-40B4-BE49-F238E27FC236}">
                <a16:creationId xmlns:a16="http://schemas.microsoft.com/office/drawing/2014/main" id="{3621973A-D6E9-49B2-BF30-91312CE44EF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4"/>
          <a:stretch/>
        </p:blipFill>
        <p:spPr bwMode="auto">
          <a:xfrm>
            <a:off x="1629092" y="1407707"/>
            <a:ext cx="3599815" cy="288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8541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0">
        <p159:morph option="byObjec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42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CE7550-5E23-46AE-A09F-8BD66564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</a:t>
            </a:r>
            <a:r>
              <a:rPr lang="zh-CN" altLang="en-US" dirty="0"/>
              <a:t>一卡通卡片操作</a:t>
            </a:r>
          </a:p>
        </p:txBody>
      </p:sp>
      <p:pic>
        <p:nvPicPr>
          <p:cNvPr id="4" name="内容占位符 3" descr="C:\Users\罗力文\AppData\Local\Temp\WeChat Files\895c395cb18a65fe5caa2cfa42bae5b.jpg">
            <a:extLst>
              <a:ext uri="{FF2B5EF4-FFF2-40B4-BE49-F238E27FC236}">
                <a16:creationId xmlns:a16="http://schemas.microsoft.com/office/drawing/2014/main" id="{DA667F86-9D2D-4149-BA25-A44AA879913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6" t="5455" r="21164" b="11235"/>
          <a:stretch/>
        </p:blipFill>
        <p:spPr bwMode="auto">
          <a:xfrm>
            <a:off x="404664" y="1347614"/>
            <a:ext cx="1279398" cy="3095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图片 4" descr="C:\Users\罗力文\AppData\Local\Temp\WeChat Files\f55b44834e80e4c8b2e6a1510b747ea.jpg">
            <a:extLst>
              <a:ext uri="{FF2B5EF4-FFF2-40B4-BE49-F238E27FC236}">
                <a16:creationId xmlns:a16="http://schemas.microsoft.com/office/drawing/2014/main" id="{192EC832-3683-48D7-929C-217F559CD53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t="17067" r="16730" b="24405"/>
          <a:stretch/>
        </p:blipFill>
        <p:spPr bwMode="auto">
          <a:xfrm>
            <a:off x="1712946" y="1347614"/>
            <a:ext cx="2036343" cy="3095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C64C4E9-E00A-4EE9-8D48-95C5C8B97EF1}"/>
              </a:ext>
            </a:extLst>
          </p:cNvPr>
          <p:cNvSpPr txBox="1"/>
          <p:nvPr/>
        </p:nvSpPr>
        <p:spPr>
          <a:xfrm>
            <a:off x="965627" y="4515966"/>
            <a:ext cx="2031325" cy="3693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一卡通自助服务机</a:t>
            </a:r>
          </a:p>
        </p:txBody>
      </p:sp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B908926D-D7B1-43DA-9483-E11678DA1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217924"/>
              </p:ext>
            </p:extLst>
          </p:nvPr>
        </p:nvGraphicFramePr>
        <p:xfrm>
          <a:off x="3779912" y="1371426"/>
          <a:ext cx="2961456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14395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5000">
        <p159:morph option="byObjec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90</Words>
  <Application>Microsoft Office PowerPoint</Application>
  <PresentationFormat>自定义</PresentationFormat>
  <Paragraphs>18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主题​​</vt:lpstr>
      <vt:lpstr>校园一卡通支付宝充值 操作介绍</vt:lpstr>
      <vt:lpstr>1.启动支付宝App，查询“校园生活”</vt:lpstr>
      <vt:lpstr>2.在结果页面选择“校园生活”</vt:lpstr>
      <vt:lpstr>3.进入“校园生活”，选择“一卡通”</vt:lpstr>
      <vt:lpstr>4.在充值页面输入相关信息</vt:lpstr>
      <vt:lpstr>5.一卡通卡片操作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唐莹</dc:creator>
  <cp:lastModifiedBy>罗 力文</cp:lastModifiedBy>
  <cp:revision>16</cp:revision>
  <dcterms:created xsi:type="dcterms:W3CDTF">2018-09-30T05:22:53Z</dcterms:created>
  <dcterms:modified xsi:type="dcterms:W3CDTF">2019-06-01T09:09:46Z</dcterms:modified>
</cp:coreProperties>
</file>